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  <p:sldId id="468" r:id="rId215"/>
    <p:sldId id="469" r:id="rId216"/>
    <p:sldId id="470" r:id="rId217"/>
    <p:sldId id="471" r:id="rId218"/>
    <p:sldId id="472" r:id="rId219"/>
    <p:sldId id="473" r:id="rId220"/>
    <p:sldId id="474" r:id="rId221"/>
    <p:sldId id="475" r:id="rId222"/>
    <p:sldId id="476" r:id="rId223"/>
    <p:sldId id="477" r:id="rId224"/>
    <p:sldId id="478" r:id="rId225"/>
    <p:sldId id="479" r:id="rId226"/>
    <p:sldId id="480" r:id="rId227"/>
    <p:sldId id="481" r:id="rId228"/>
    <p:sldId id="482" r:id="rId229"/>
    <p:sldId id="483" r:id="rId230"/>
    <p:sldId id="484" r:id="rId231"/>
    <p:sldId id="485" r:id="rId232"/>
    <p:sldId id="486" r:id="rId233"/>
    <p:sldId id="487" r:id="rId234"/>
    <p:sldId id="488" r:id="rId235"/>
    <p:sldId id="489" r:id="rId236"/>
    <p:sldId id="490" r:id="rId237"/>
    <p:sldId id="491" r:id="rId238"/>
    <p:sldId id="492" r:id="rId239"/>
    <p:sldId id="493" r:id="rId240"/>
    <p:sldId id="494" r:id="rId241"/>
    <p:sldId id="495" r:id="rId242"/>
    <p:sldId id="496" r:id="rId243"/>
    <p:sldId id="497" r:id="rId244"/>
    <p:sldId id="498" r:id="rId245"/>
    <p:sldId id="499" r:id="rId246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slide" Target="slides/slide195.xml"/>
  <Relationship Id="rId198" Type="http://schemas.openxmlformats.org/officeDocument/2006/relationships/slide" Target="slides/slide196.xml"/>
  <Relationship Id="rId199" Type="http://schemas.openxmlformats.org/officeDocument/2006/relationships/slide" Target="slides/slide197.xml"/>
  <Relationship Id="rId200" Type="http://schemas.openxmlformats.org/officeDocument/2006/relationships/slide" Target="slides/slide198.xml"/>
  <Relationship Id="rId201" Type="http://schemas.openxmlformats.org/officeDocument/2006/relationships/slide" Target="slides/slide199.xml"/>
  <Relationship Id="rId202" Type="http://schemas.openxmlformats.org/officeDocument/2006/relationships/slide" Target="slides/slide200.xml"/>
  <Relationship Id="rId203" Type="http://schemas.openxmlformats.org/officeDocument/2006/relationships/slide" Target="slides/slide201.xml"/>
  <Relationship Id="rId204" Type="http://schemas.openxmlformats.org/officeDocument/2006/relationships/slide" Target="slides/slide202.xml"/>
  <Relationship Id="rId205" Type="http://schemas.openxmlformats.org/officeDocument/2006/relationships/slide" Target="slides/slide203.xml"/>
  <Relationship Id="rId206" Type="http://schemas.openxmlformats.org/officeDocument/2006/relationships/slide" Target="slides/slide204.xml"/>
  <Relationship Id="rId207" Type="http://schemas.openxmlformats.org/officeDocument/2006/relationships/slide" Target="slides/slide205.xml"/>
  <Relationship Id="rId208" Type="http://schemas.openxmlformats.org/officeDocument/2006/relationships/slide" Target="slides/slide206.xml"/>
  <Relationship Id="rId209" Type="http://schemas.openxmlformats.org/officeDocument/2006/relationships/slide" Target="slides/slide207.xml"/>
  <Relationship Id="rId210" Type="http://schemas.openxmlformats.org/officeDocument/2006/relationships/slide" Target="slides/slide208.xml"/>
  <Relationship Id="rId211" Type="http://schemas.openxmlformats.org/officeDocument/2006/relationships/slide" Target="slides/slide209.xml"/>
  <Relationship Id="rId212" Type="http://schemas.openxmlformats.org/officeDocument/2006/relationships/slide" Target="slides/slide210.xml"/>
  <Relationship Id="rId213" Type="http://schemas.openxmlformats.org/officeDocument/2006/relationships/slide" Target="slides/slide211.xml"/>
  <Relationship Id="rId214" Type="http://schemas.openxmlformats.org/officeDocument/2006/relationships/slide" Target="slides/slide212.xml"/>
  <Relationship Id="rId215" Type="http://schemas.openxmlformats.org/officeDocument/2006/relationships/slide" Target="slides/slide213.xml"/>
  <Relationship Id="rId216" Type="http://schemas.openxmlformats.org/officeDocument/2006/relationships/slide" Target="slides/slide214.xml"/>
  <Relationship Id="rId217" Type="http://schemas.openxmlformats.org/officeDocument/2006/relationships/slide" Target="slides/slide215.xml"/>
  <Relationship Id="rId218" Type="http://schemas.openxmlformats.org/officeDocument/2006/relationships/slide" Target="slides/slide216.xml"/>
  <Relationship Id="rId219" Type="http://schemas.openxmlformats.org/officeDocument/2006/relationships/slide" Target="slides/slide217.xml"/>
  <Relationship Id="rId220" Type="http://schemas.openxmlformats.org/officeDocument/2006/relationships/slide" Target="slides/slide218.xml"/>
  <Relationship Id="rId221" Type="http://schemas.openxmlformats.org/officeDocument/2006/relationships/slide" Target="slides/slide219.xml"/>
  <Relationship Id="rId222" Type="http://schemas.openxmlformats.org/officeDocument/2006/relationships/slide" Target="slides/slide220.xml"/>
  <Relationship Id="rId223" Type="http://schemas.openxmlformats.org/officeDocument/2006/relationships/slide" Target="slides/slide221.xml"/>
  <Relationship Id="rId224" Type="http://schemas.openxmlformats.org/officeDocument/2006/relationships/slide" Target="slides/slide222.xml"/>
  <Relationship Id="rId225" Type="http://schemas.openxmlformats.org/officeDocument/2006/relationships/slide" Target="slides/slide223.xml"/>
  <Relationship Id="rId226" Type="http://schemas.openxmlformats.org/officeDocument/2006/relationships/slide" Target="slides/slide224.xml"/>
  <Relationship Id="rId227" Type="http://schemas.openxmlformats.org/officeDocument/2006/relationships/slide" Target="slides/slide225.xml"/>
  <Relationship Id="rId228" Type="http://schemas.openxmlformats.org/officeDocument/2006/relationships/slide" Target="slides/slide226.xml"/>
  <Relationship Id="rId229" Type="http://schemas.openxmlformats.org/officeDocument/2006/relationships/slide" Target="slides/slide227.xml"/>
  <Relationship Id="rId230" Type="http://schemas.openxmlformats.org/officeDocument/2006/relationships/slide" Target="slides/slide228.xml"/>
  <Relationship Id="rId231" Type="http://schemas.openxmlformats.org/officeDocument/2006/relationships/slide" Target="slides/slide229.xml"/>
  <Relationship Id="rId232" Type="http://schemas.openxmlformats.org/officeDocument/2006/relationships/slide" Target="slides/slide230.xml"/>
  <Relationship Id="rId233" Type="http://schemas.openxmlformats.org/officeDocument/2006/relationships/slide" Target="slides/slide231.xml"/>
  <Relationship Id="rId234" Type="http://schemas.openxmlformats.org/officeDocument/2006/relationships/slide" Target="slides/slide232.xml"/>
  <Relationship Id="rId235" Type="http://schemas.openxmlformats.org/officeDocument/2006/relationships/slide" Target="slides/slide233.xml"/>
  <Relationship Id="rId236" Type="http://schemas.openxmlformats.org/officeDocument/2006/relationships/slide" Target="slides/slide234.xml"/>
  <Relationship Id="rId237" Type="http://schemas.openxmlformats.org/officeDocument/2006/relationships/slide" Target="slides/slide235.xml"/>
  <Relationship Id="rId238" Type="http://schemas.openxmlformats.org/officeDocument/2006/relationships/slide" Target="slides/slide236.xml"/>
  <Relationship Id="rId239" Type="http://schemas.openxmlformats.org/officeDocument/2006/relationships/slide" Target="slides/slide237.xml"/>
  <Relationship Id="rId240" Type="http://schemas.openxmlformats.org/officeDocument/2006/relationships/slide" Target="slides/slide238.xml"/>
  <Relationship Id="rId241" Type="http://schemas.openxmlformats.org/officeDocument/2006/relationships/slide" Target="slides/slide239.xml"/>
  <Relationship Id="rId242" Type="http://schemas.openxmlformats.org/officeDocument/2006/relationships/slide" Target="slides/slide240.xml"/>
  <Relationship Id="rId243" Type="http://schemas.openxmlformats.org/officeDocument/2006/relationships/slide" Target="slides/slide241.xml"/>
  <Relationship Id="rId244" Type="http://schemas.openxmlformats.org/officeDocument/2006/relationships/slide" Target="slides/slide242.xml"/>
  <Relationship Id="rId245" Type="http://schemas.openxmlformats.org/officeDocument/2006/relationships/slide" Target="slides/slide243.xml"/>
  <Relationship Id="rId246" Type="http://schemas.openxmlformats.org/officeDocument/2006/relationships/slide" Target="slides/slide244.xml"/>
  <Relationship Id="rId247" Type="http://schemas.openxmlformats.org/officeDocument/2006/relationships/presProps" Target="presProps.xml"/>
  <Relationship Id="rId248" Type="http://schemas.openxmlformats.org/officeDocument/2006/relationships/viewProps" Target="viewProps.xml"/>
  <Relationship Id="rId249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653894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b56ac794baab572c8a656e0240e2c49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4913c21c739c7e7ad26f99d9c60f36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33649ede6ce359bbb1567cf57e04f1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26bf7e8703d316651ae726785a031f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d7db65675f2c077c246f1283f4d0593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d59f5b50f6ac83829e5f420a67406f2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ffd5e4b9a5db4a134bd0620a94c1b3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213cdd0bf8e26847fc1c38a00f60e01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e6965b8ad04fed6016a3d638dc91698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cdc5c42c28e5de2c16451cf514dc2e1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b93da376020000685fbe362f55bd17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89ce4e2acf8fd05348da11850346bb3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53e4822d639b6f3ecfd962db7aa6630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576c34f234121b4f8ed58a54791103c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d10d4c22530298a492472af3a72901e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f1bd86d862ac84ee4137b8029c3b82d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434a96d1897721047d1a552c3bc946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ad924127d80160805c3ab2f59b7d9e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ebb5a05758e57e716e841a48a167263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1b6b6968f75f8ce141731bd72b15cc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f09cc10b35d6261d3ec1c573f1494d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2e92c70855139ea94487b48801f458f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51425ae81f922e82fbdad901b22e02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7f56a8a93cc37ccf5eaf310382960d5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c1d1be522d5c09684ce09dc33b1d8b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338745e75aa5d65cef655c35263a76a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3ac78e3e3122569d8b2c3524e44754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4f1b46172951e8ff6fd131d41d927f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e08be3a6c9b78257645516923ef8e22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3cc6eaeee5e2f780eeff3c00ba84114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9a78ec49e3b0568a00bfe05f66f636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796bc1a8bb1777503c108d8e0185af0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540983052b030ff4b34125e7e3b3de7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89d71b6eb43c86c801f4bde3ba23e0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74fafb54a646cc8acdea6d30d4d4de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2823b1710e2b5754384542fb8670a3f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70161e5b23b36b170fe9c149ed48d7c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34ae2e884175e32b53a16267b2b8636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5e8f1eb082ff4474b4f5f8f3175aee4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bd714cdc8ecfad5482b6e67fb7de8d2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400f7903edf768b29251264ce4bf6bc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c68a4e4a4d8bf702ef01866a7befc8136.jp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7041987361f9eca602209e99b359206137.jp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8907eed171ae5814f6a9d4434a9f43d138.jp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f48139e8f8f4b878552e1ba3da85bf913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d755b9afc0e860b3066cb888e55b94414.jp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15773311b430d034a9318f7401ec499140.jp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4b489f2adf905e80b3f36812f5693d4141.jp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22a551f2aba88e9d98e6c4e853867c8142.jp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c2ffd360f6cb219b668838825b189b7143.jp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65ac93b45f6415b683e146a020aab55144.jp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4798177e828d336e08a3f3375f1f3b145.jp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415a86c58743c0a1d2eb6bdb908f8e146.jp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cf8c8ed08e88772de3d7c0383cde35147.jp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4f860e35da5a27dd7fbd05de09c6374148.jp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7857311dc5284ec33ccf47b1bfa6a8614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0d938300f44ff778217bd7e12f59b915.jp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981256676083a2b4ad72fbf67d074f150.jp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9fbf6191c7c2f391176a9989505c6b151.jp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b81d581e06f8f89e8ea93a6c2631c1152.jp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39016afe2eef39c0323678f8e1eb524153.jp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f65c2f84f4c631d6140cd91dcc7a11154.jp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c2a8416a7020b72f24efbfbb4f46b9d155.jp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359b88ec96be4a14b5f7179a177a39d156.jp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43bc51f63659fb208309ba2670bdc5a157.jp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b22538244763f027958b56c4016c424158.jp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3906513d322282b2cc78c98b10b036159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30ec883b0c5d46573d79592b17e85d416.jp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fdc6f7ca8eb09e616a0a5ca944f1656160.jp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d0d905d1a372b39d932db002dd8713161.jp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6cc2aca94dc1798a5f2123f8656d0b162.jp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a53f77e8d008451ca2dd271fba89d8163.jp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db6b6c5c75a3b82e924af91c2641ad7164.jp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bdc42cbd7e138bb11ddd0d6aa061bf165.jp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3f25f4d739a6b84130b315fae355fe1166.jp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00aa5e2329e311af92500059131d53167.jp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8c39fc4bf5a05d266d284022cd2ac17168.jp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92621c21ce553e1d2c40ec0cf084d94169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2a27954b847ca1802fd9f8913ab67617.jp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fef574c5c4c8955b623ac1b90b76c08170.jp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e41c3e7545e4661e4938aa51e07acf7171.jp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ec9920eadd522b8238d67a7169fb40172.jp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355c7d3d66fd8ca4c55d7d265206fe173.jp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85ebaab2169ce8460cad45d329d7c0174.jp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38345abe8ffe73c670d9279e0e19dc175.jp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1446ccbb187512ffb8cf86a0e94bca176.jp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5800b6fdfed376c58526b609285769177.jp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284638919a2c01de058b4f9499a9194178.jp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de22ba04ace3d110ff03fd91bb9bca179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8a437eeae7046af818ee8ba7d53fd9318.jp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4c9ffd241c39527f4a74b0a7f092b6180.jp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e45bd492a4dd3b5b38b69b8ad3fa6e1181.jp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e1c9fa7fc7c6d96da82641c13e328d182.jp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c6a7c77012181e578af507b6bae3a21183.jp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488e21637a69eae568265005d2bf112184.jp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7c669e515a86428da4f79ba9a3238b185.jp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71f3c411fd0568524ecc96b6e1fbaf186.jp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07bad2af9a0104ed877290f9eddc52d187.jp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a5b426dad02976a6ff3d58e0476b91d188.jp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4af7ca54ef34f8cb4a233bbaa2998e189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cd6a711ec5996e42566f8ad1c8a20b19.jp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26681e839fcf83c0ce4832f65aa52c3190.jp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460d0b73febac9e1dcb72953bb811a8191.jp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7ba9d8a913e3dfbe4f433d29ce005f192.jp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c3bbc8e64aa83af902d49af25794fb3193.jp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b17d9a88e775aef65a407c472b8362194.jpg"/>
</Relationships>

</file>

<file path=ppt/slides/_rels/slide1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0223cc3945eef6d621e820199dab98195.jpg"/>
</Relationships>

</file>

<file path=ppt/slides/_rels/slide1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3980f3b39c6cb87025d6a04ad65311196.jpg"/>
</Relationships>

</file>

<file path=ppt/slides/_rels/slide1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37a02871132afbed04037080770c46d197.jpg"/>
</Relationships>

</file>

<file path=ppt/slides/_rels/slide1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55a56b3b0506ebf5117df449ae62362198.jpg"/>
</Relationships>

</file>

<file path=ppt/slides/_rels/slide1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e2a9f8c4c60da16be3b7ee0e6e6e6819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31fe6fda0dd5dc54bec1dfefaf778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07f64de20c478a3a94041d148fbb3920.jpg"/>
</Relationships>

</file>

<file path=ppt/slides/_rels/slide2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3a1921a04d0a9ca45fad64562022e4200.jpg"/>
</Relationships>

</file>

<file path=ppt/slides/_rels/slide2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a3a1644587158fff5b6adcc7b9c651b201.jpg"/>
</Relationships>

</file>

<file path=ppt/slides/_rels/slide2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142786911997dc88cceacaa6ac5254202.jpg"/>
</Relationships>

</file>

<file path=ppt/slides/_rels/slide2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62403c433eb6011c79d5e219ab1bf3203.jpg"/>
</Relationships>

</file>

<file path=ppt/slides/_rels/slide2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e52eaa74cec3b7674c1bfa7050b79d204.jpg"/>
</Relationships>

</file>

<file path=ppt/slides/_rels/slide2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8ced861309626fa5b2750af4c4b9f5205.jpg"/>
</Relationships>

</file>

<file path=ppt/slides/_rels/slide2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722104bf25067dab15a876adff899f206.jpg"/>
</Relationships>

</file>

<file path=ppt/slides/_rels/slide2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cf9c413498f747d831b0d2dc2a324f0207.jpg"/>
</Relationships>

</file>

<file path=ppt/slides/_rels/slide2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e32be0a1efdb385c51103b6a09a3fd7208.jpg"/>
</Relationships>

</file>

<file path=ppt/slides/_rels/slide2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da88b85060cfc149092b6195d26dd3209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9aadb7345583cc4b40be4cc5d4c77c821.jpg"/>
</Relationships>

</file>

<file path=ppt/slides/_rels/slide2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8eb590b0ba36a52be696b3ec719bae210.jpg"/>
</Relationships>

</file>

<file path=ppt/slides/_rels/slide2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e7d7eeeda44a60bed3d4253607ec9b211.jpg"/>
</Relationships>

</file>

<file path=ppt/slides/_rels/slide2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77369552125b7289288c0c3b46808a212.jpg"/>
</Relationships>

</file>

<file path=ppt/slides/_rels/slide2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8e888ba4d8d840e9cc056719096af07213.jpg"/>
</Relationships>

</file>

<file path=ppt/slides/_rels/slide2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5deb164f420d1e74e60093dee386c7214.jpg"/>
</Relationships>

</file>

<file path=ppt/slides/_rels/slide2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577a9a9e0bd147b85983dad017b30d5215.jpg"/>
</Relationships>

</file>

<file path=ppt/slides/_rels/slide2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a2ef6dd5abdb26b78c97d901875de90216.jpg"/>
</Relationships>

</file>

<file path=ppt/slides/_rels/slide2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d9dd202b387a93fe1edb1e3e65af220217.jpg"/>
</Relationships>

</file>

<file path=ppt/slides/_rels/slide2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6c8a8103f9d45b8689e82e4fabde6b218.jpg"/>
</Relationships>

</file>

<file path=ppt/slides/_rels/slide2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e546bf6637a577bc868391f36067666219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754d68538f4fc97e933c45ff87fe4022.jpg"/>
</Relationships>

</file>

<file path=ppt/slides/_rels/slide2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b983c9c54ef903016a301fddbb614d220.jpg"/>
</Relationships>

</file>

<file path=ppt/slides/_rels/slide2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9a6318ca6f85d6b6870019a16ea199221.jpg"/>
</Relationships>

</file>

<file path=ppt/slides/_rels/slide2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d6b0ad94dd482dbad74caee951b4466222.jpg"/>
</Relationships>

</file>

<file path=ppt/slides/_rels/slide2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7cfe14d4708bd52b01b7b268c73b34223.jpg"/>
</Relationships>

</file>

<file path=ppt/slides/_rels/slide2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9188b3d872a07ae3ff39f8e15f664a9224.jpg"/>
</Relationships>

</file>

<file path=ppt/slides/_rels/slide2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219aa4839b021ea7c3b672a11fa7b81225.jpg"/>
</Relationships>

</file>

<file path=ppt/slides/_rels/slide2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e5d8d5ed6e13dbb6d5bb708dd664d65226.jpg"/>
</Relationships>

</file>

<file path=ppt/slides/_rels/slide2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7d6c4b0daff87202be6294a573f2cb227.jpg"/>
</Relationships>

</file>

<file path=ppt/slides/_rels/slide2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58a26fc9f8dd5740242045d669d915a228.jpg"/>
</Relationships>

</file>

<file path=ppt/slides/_rels/slide2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e081bdc6af62345b9666ac4bfce6b3229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2bec52ac2969f5866c34defd70fb5a523.jpg"/>
</Relationships>

</file>

<file path=ppt/slides/_rels/slide2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b7d9301b04ed190c6cc9a8b5b9b7a8a230.jpg"/>
</Relationships>

</file>

<file path=ppt/slides/_rels/slide2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fa6b16f2062c3269bbc652a40a54684231.jpg"/>
</Relationships>

</file>

<file path=ppt/slides/_rels/slide2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ad73fff66dd0a70aa83fb9e35fd29d232.jpg"/>
</Relationships>

</file>

<file path=ppt/slides/_rels/slide2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54e7077af7c492ec2afd2c3c5578ed233.jpg"/>
</Relationships>

</file>

<file path=ppt/slides/_rels/slide2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5799eb1bddc94d4249d2ceab83fcf0a234.jpg"/>
</Relationships>

</file>

<file path=ppt/slides/_rels/slide2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d22aa8ed71cedc7e45d406b8fd33ad235.jpg"/>
</Relationships>

</file>

<file path=ppt/slides/_rels/slide2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e3c5168fa65168f75e885330ad967bc236.jpg"/>
</Relationships>

</file>

<file path=ppt/slides/_rels/slide2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dc53ac427a1682155b0310ce75fe823237.jpg"/>
</Relationships>

</file>

<file path=ppt/slides/_rels/slide2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072ac1db792567e3425c1380822a9b6238.jpg"/>
</Relationships>

</file>

<file path=ppt/slides/_rels/slide2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5d1d7592393dd0fb493212ce8c7c916239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ff0f5c3cc7108600a5e9d4b50bc960824.jpg"/>
</Relationships>

</file>

<file path=ppt/slides/_rels/slide2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f0f58ae640c984ed304fceebb1f92c6240.jpg"/>
</Relationships>

</file>

<file path=ppt/slides/_rels/slide2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3ade89b2cfc314302a9eeb332dd931241.jpg"/>
</Relationships>

</file>

<file path=ppt/slides/_rels/slide2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4e975acd40bb7237032920871e2471242.jpg"/>
</Relationships>

</file>

<file path=ppt/slides/_rels/slide2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2f0348eeeafed5029f03b307226629243.jpg"/>
</Relationships>

</file>

<file path=ppt/slides/_rels/slide2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ed19a9a08ec27b06c1874d14c619cd24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fa7368eb44674a02fa2e6ade996caed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214f518c813a490e8ded16152f624f4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47f762118fa97a389e142f6e604866f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e50d6846f27dbc76c74a816cb0de97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cc665b249fba7ef9156be35bba4e556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f20563148c8d83e3e8d58ce544ac097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a93bb92b49541df8509bab9fc3ffd3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8e3a14fe11f0ff9a0be19a76286fe15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6d1179a7e0d29f42af31808e27b200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677ebe5db5b5764e755c19e182218e8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f0a692f6d47460781a4ef153973fdf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124c83a2d0529d966fb8d9c4c3a81a8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65a3170126711806411819a23019a9e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2820443bbd00f4d98a9fbdb1e68520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4133bf8ea74083b04ce7877d2cc9f8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2530e9b4b211fb1512968351c290bc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10ba35ccf284eb20c293ffc338d1499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ca866d4b50194b15649ea03caae4d0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d485ff0ac84091ca95c201b97f61d3f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dc005cb6029115739a5b98377fd64f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b551449595c1543a78278f6dbe8cd10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7e478e105fcf0e11030e6dd12fd9ae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82ff3ffa65d263d858b0f719835d6e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a9d841a62a54ade7cd2efdce46d0fb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49a11ae7a63c7fdbcb710b554c9862a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e5254eaf1b135999929af8cdfb60ac7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e75a372819081edbb12793be1757fc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7d7d9c65e377751ea2e8ade5d1bad44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88a8f9b3bc040d1f663d3789a3372f8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016d47b2a85f1a79e7ea1aefa8a2e7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780ce43d02bddf45c44c1320f07aa9a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7a90b4fc0b24c9516bfbda3cc924383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91d2cd8a273f5914bb3c03ea6dfbdf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45c28021dc2b0a6fc9d6965e8864d77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f643ce8a6580bbfde0df3868d06b30a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9fafa70714f0cd1dce6c2e1eeb5086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d974204b7d39826d4dc7073239f6caa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0db0734f31c67249279365f38899273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561e8a107c90e3809bb7f5321235a7d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6bf9a071958ec9cd9505a7c2615a4c0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f61cf79ec61d8c157f7a886ecbb89f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a984c72f2879662e0196f5c659e54ac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e8300371f1a5435fff5bfa936b42030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37f0e5e4f03fd579a8ffa4840cde0d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32a2bf37dcef1bd72a129816fe5903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3f994e8e2b452927d857a88ed52b543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47910fba88d1b3d1b6d707753864e6f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e58181d3e1702be8a0e503d638dba1c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fb9e87cd42375db7b7bd2934f3337d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7c17608123cc1531fbe9df93d35eb82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948327e947e2fa7434333cd78e0ae9d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f20c2cda5925469e13e3077601125f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55197c6edb67a0817365fe50a129e2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2f7567ae1b914b1ed8cf9d61173e1e3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2be188a0664328d1cf14ce1f372413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6a69b8fa66cf2a800c772b6a952911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200c26de6e8c9805ac5062cae2f1832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7cea61626e3997ce666d8637a26355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0d76bba3fb09647491d089a3387534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7864f56110f6cea3c4a20fb2a784b6d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87f5c63b128f6b78419d3f15bca8150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c9a7924d53e752427c7af569f1c1289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fddb1f67b0edd561c990030e0780775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308160aba9ecaca8b8ad0745669b0a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926d03f899c1363472e18290f7e1938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fe165a631479b3ea1ccc23293bfa142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3c0c91c7a459b58229697b57279586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545214e37bd67e6d779373d9a4a28fd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09c3030576afcf04c2b289cebb8872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1536107b92cb70a2b90bf40afed6884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239ab8165a0613af77e1badf5f3a18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711a3835117445098587e7e67a303b1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82aecea9ac77622b2208134b237e6ba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a9fc98adc45bd9983f5438be9cff9ae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33cb3bf23d7661e7d8b33e31774dd1c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88425baa0296e49b730bab532c03902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c3b449f2f30a83fec2e9b7f45cca232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39e1393db10f99e274b166803a21ea4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a82d60ec9721764b2564eb0f8a53a3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23fa1b260f46add3659247918d3e1d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6cb92825a53d8cc74e226d46f18872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27a0830bccee87e87fcb0f6bf15501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13">
  <a:themeElements>
    <a:clrScheme name="Theme1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13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13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244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2022-07-11T06:57:08Z</dcterms:created>
  <dcterms:modified xsi:type="dcterms:W3CDTF">2022-07-11T06:57:08Z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